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1193" r:id="rId2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2950" autoAdjust="0"/>
  </p:normalViewPr>
  <p:slideViewPr>
    <p:cSldViewPr>
      <p:cViewPr>
        <p:scale>
          <a:sx n="89" d="100"/>
          <a:sy n="89" d="100"/>
        </p:scale>
        <p:origin x="-243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376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04609-52B8-498C-B9D3-606972C8CEC7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F756F-F9F8-4DE2-BB06-28DA7352A54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843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7E14C-3005-481F-A6A9-5DA3D4C382A5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50C26-2407-40C8-8C90-2F595F6826D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55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55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8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41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43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375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13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13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68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60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32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98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" y="5661248"/>
            <a:ext cx="9140686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2D43A-8B37-4BEA-B156-D86ECA0ACC38}" type="datetimeFigureOut">
              <a:rPr lang="nl-NL" smtClean="0"/>
              <a:pPr/>
              <a:t>4-7-2021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8909E-11F0-4252-AFE4-F912A71D605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5921818"/>
            <a:ext cx="827584" cy="93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0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A7C5A9E-40F9-42F5-ABD1-FEC691762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nl-NL" sz="3200" b="1" dirty="0"/>
              <a:t>Titelregel:</a:t>
            </a:r>
            <a:r>
              <a:rPr lang="nl-NL" sz="3200" dirty="0"/>
              <a:t> Wat is onderwerp mededeling? </a:t>
            </a:r>
            <a:endParaRPr lang="nl-NL" sz="32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76140B67-C9A3-458C-A1E0-6127D9925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001419"/>
          </a:xfrm>
        </p:spPr>
        <p:txBody>
          <a:bodyPr>
            <a:noAutofit/>
          </a:bodyPr>
          <a:lstStyle/>
          <a:p>
            <a:r>
              <a:rPr lang="nl-NL" dirty="0"/>
              <a:t> Zet in dia: 	wat, organisatie, waar, datum, 				hoe laat, waar aanmelden? etc.</a:t>
            </a:r>
          </a:p>
          <a:p>
            <a:r>
              <a:rPr lang="nl-NL" dirty="0"/>
              <a:t> Gebruik lettertype </a:t>
            </a:r>
            <a:r>
              <a:rPr lang="nl-NL" dirty="0" err="1"/>
              <a:t>Arial</a:t>
            </a:r>
            <a:r>
              <a:rPr lang="nl-NL" dirty="0"/>
              <a:t> </a:t>
            </a:r>
            <a:r>
              <a:rPr lang="nl-NL" dirty="0" smtClean="0"/>
              <a:t>32.</a:t>
            </a:r>
            <a:endParaRPr lang="nl-NL" dirty="0"/>
          </a:p>
          <a:p>
            <a:r>
              <a:rPr lang="nl-NL" dirty="0"/>
              <a:t> Maximaal 40 tekens per regel. </a:t>
            </a:r>
          </a:p>
          <a:p>
            <a:r>
              <a:rPr lang="nl-NL" dirty="0"/>
              <a:t> Geen ellenlange teksten/verhalen, want….</a:t>
            </a:r>
          </a:p>
          <a:p>
            <a:pPr marL="0" indent="0">
              <a:buNone/>
            </a:pPr>
            <a:r>
              <a:rPr lang="nl-NL"/>
              <a:t> </a:t>
            </a:r>
            <a:r>
              <a:rPr lang="nl-NL" smtClean="0"/>
              <a:t>    mensen </a:t>
            </a:r>
            <a:r>
              <a:rPr lang="nl-NL" dirty="0"/>
              <a:t>hebben maar 15 seconden om te lezen.</a:t>
            </a:r>
          </a:p>
          <a:p>
            <a:r>
              <a:rPr lang="nl-NL" dirty="0"/>
              <a:t> Daarom liefst in </a:t>
            </a:r>
            <a:r>
              <a:rPr lang="nl-NL" dirty="0" err="1"/>
              <a:t>bulletvorm</a:t>
            </a:r>
            <a:r>
              <a:rPr lang="nl-NL" dirty="0"/>
              <a:t>.</a:t>
            </a:r>
          </a:p>
          <a:p>
            <a:r>
              <a:rPr lang="nl-NL" dirty="0"/>
              <a:t> Beperk tekst tot 1 tot hooguit 2 dia’s.</a:t>
            </a:r>
          </a:p>
          <a:p>
            <a:r>
              <a:rPr lang="nl-NL" dirty="0"/>
              <a:t> Maximaal 9 regels per dia.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037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reformeerde Kerk powerpointtemplate hv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Gereformeerde Kerk powerpointtemplate klein formaat</Template>
  <TotalTime>62572</TotalTime>
  <Words>12</Words>
  <Application>Microsoft Office PowerPoint</Application>
  <PresentationFormat>Diavoorstelling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Gereformeerde Kerk powerpointtemplate hvs</vt:lpstr>
      <vt:lpstr>Titelregel: Wat is onderwerp mededeling?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Gebruiker</cp:lastModifiedBy>
  <cp:revision>431</cp:revision>
  <cp:lastPrinted>2014-05-11T07:10:06Z</cp:lastPrinted>
  <dcterms:created xsi:type="dcterms:W3CDTF">2014-03-27T20:58:00Z</dcterms:created>
  <dcterms:modified xsi:type="dcterms:W3CDTF">2021-07-04T10:11:34Z</dcterms:modified>
</cp:coreProperties>
</file>